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23" d="100"/>
          <a:sy n="123" d="100"/>
        </p:scale>
        <p:origin x="-68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10/12/15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10/12/15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microsoft.com/office/2007/relationships/hdphoto" Target="../media/hdphoto15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2.tiff"/><Relationship Id="rId10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42.png"/><Relationship Id="rId10" Type="http://schemas.microsoft.com/office/2007/relationships/hdphoto" Target="../media/hdphoto22.wdp"/><Relationship Id="rId11" Type="http://schemas.openxmlformats.org/officeDocument/2006/relationships/image" Target="../media/image4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1.png"/><Relationship Id="rId21" Type="http://schemas.microsoft.com/office/2007/relationships/hdphoto" Target="../media/hdphoto13.wdp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8" Type="http://schemas.microsoft.com/office/2007/relationships/hdphoto" Target="../media/hdphoto11.wdp"/><Relationship Id="rId19" Type="http://schemas.microsoft.com/office/2007/relationships/hdphoto" Target="../media/hdphoto12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7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 2" descr="Screen Shot 2015-12-10 at 00.26.3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2" y="691397"/>
            <a:ext cx="469338" cy="468096"/>
          </a:xfrm>
          <a:prstGeom prst="rect">
            <a:avLst/>
          </a:prstGeom>
        </p:spPr>
      </p:pic>
      <p:pic>
        <p:nvPicPr>
          <p:cNvPr id="4" name="Bild 3" descr="Screen Shot 2015-12-10 at 00.25.5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6" y="765474"/>
            <a:ext cx="856326" cy="4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elayPrediction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5885" y="534888"/>
            <a:ext cx="7778794" cy="2252609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734729">
            <a:off x="5159561" y="3535981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-260276" y="3064739"/>
            <a:ext cx="4120967" cy="1673984"/>
            <a:chOff x="-260276" y="3064739"/>
            <a:chExt cx="4120967" cy="1673984"/>
          </a:xfrm>
        </p:grpSpPr>
        <p:pic>
          <p:nvPicPr>
            <p:cNvPr id="5" name="Bild 4" descr="Bildschirmfoto 2015-12-05 um 12.56.48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276" y="3159212"/>
              <a:ext cx="1882919" cy="1579511"/>
            </a:xfrm>
            <a:prstGeom prst="rect">
              <a:avLst/>
            </a:prstGeom>
          </p:spPr>
        </p:pic>
        <p:cxnSp>
          <p:nvCxnSpPr>
            <p:cNvPr id="3" name="Gerade Verbindung 2"/>
            <p:cNvCxnSpPr>
              <a:stCxn id="5" idx="3"/>
              <a:endCxn id="4" idx="1"/>
            </p:cNvCxnSpPr>
            <p:nvPr/>
          </p:nvCxnSpPr>
          <p:spPr>
            <a:xfrm flipV="1">
              <a:off x="1622643" y="3939966"/>
              <a:ext cx="2238048" cy="9002"/>
            </a:xfrm>
            <a:prstGeom prst="curvedConnector3">
              <a:avLst>
                <a:gd name="adj1" fmla="val 50430"/>
              </a:avLst>
            </a:prstGeom>
            <a:ln w="28575" cmpd="sng">
              <a:solidFill>
                <a:schemeClr val="tx1"/>
              </a:solidFill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2626285" y="3747911"/>
              <a:ext cx="384110" cy="384110"/>
              <a:chOff x="2232180" y="2145430"/>
              <a:chExt cx="914400" cy="9144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232180" y="2145430"/>
                <a:ext cx="914400" cy="914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Bild 6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51388" y="2290659"/>
                <a:ext cx="612023" cy="613753"/>
              </a:xfrm>
              <a:prstGeom prst="rect">
                <a:avLst/>
              </a:prstGeom>
            </p:spPr>
          </p:pic>
        </p:grpSp>
        <p:grpSp>
          <p:nvGrpSpPr>
            <p:cNvPr id="18" name="Gruppierung 17"/>
            <p:cNvGrpSpPr>
              <a:grpSpLocks noChangeAspect="1"/>
            </p:cNvGrpSpPr>
            <p:nvPr/>
          </p:nvGrpSpPr>
          <p:grpSpPr>
            <a:xfrm>
              <a:off x="2444487" y="3064739"/>
              <a:ext cx="791484" cy="658498"/>
              <a:chOff x="760730" y="726891"/>
              <a:chExt cx="2923539" cy="2432321"/>
            </a:xfrm>
          </p:grpSpPr>
          <p:pic>
            <p:nvPicPr>
              <p:cNvPr id="15" name="Bild 14" descr="Screen Shot 2015-12-09 at 14.13.37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30" y="726891"/>
                <a:ext cx="2923539" cy="2432321"/>
              </a:xfrm>
              <a:prstGeom prst="rect">
                <a:avLst/>
              </a:prstGeom>
            </p:spPr>
          </p:pic>
          <p:sp>
            <p:nvSpPr>
              <p:cNvPr id="16" name="Rechteck 15"/>
              <p:cNvSpPr/>
              <p:nvPr/>
            </p:nvSpPr>
            <p:spPr>
              <a:xfrm>
                <a:off x="1154575" y="1527834"/>
                <a:ext cx="2087859" cy="755230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22</a:t>
                </a:r>
                <a:endParaRPr lang="en-US" sz="16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1154575" y="2247527"/>
                <a:ext cx="2087859" cy="512307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Dec</a:t>
                </a:r>
                <a:endParaRPr lang="en-US" sz="10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</p:grpSp>
      </p:grpSp>
      <p:grpSp>
        <p:nvGrpSpPr>
          <p:cNvPr id="33" name="Gruppierung 32"/>
          <p:cNvGrpSpPr/>
          <p:nvPr/>
        </p:nvGrpSpPr>
        <p:grpSpPr>
          <a:xfrm>
            <a:off x="851140" y="278535"/>
            <a:ext cx="6278366" cy="400110"/>
            <a:chOff x="851140" y="278535"/>
            <a:chExt cx="6278366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4" name="Textfeld 23"/>
          <p:cNvSpPr txBox="1"/>
          <p:nvPr/>
        </p:nvSpPr>
        <p:spPr>
          <a:xfrm>
            <a:off x="7381070" y="195927"/>
            <a:ext cx="10006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b="1" dirty="0" smtClean="0">
                <a:latin typeface="Arial"/>
                <a:cs typeface="Arial"/>
              </a:rPr>
              <a:t>PREDICTED DELAY (min)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5" name="Rechteck 24"/>
          <p:cNvSpPr/>
          <p:nvPr/>
        </p:nvSpPr>
        <p:spPr>
          <a:xfrm flipV="1">
            <a:off x="423223" y="2291138"/>
            <a:ext cx="8111015" cy="336676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56595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50" name="Gruppierung 49"/>
          <p:cNvGrpSpPr/>
          <p:nvPr/>
        </p:nvGrpSpPr>
        <p:grpSpPr>
          <a:xfrm>
            <a:off x="7890882" y="2855142"/>
            <a:ext cx="619494" cy="1558558"/>
            <a:chOff x="7780212" y="2780768"/>
            <a:chExt cx="619494" cy="1558558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780212" y="3808917"/>
              <a:ext cx="530409" cy="530409"/>
              <a:chOff x="7830645" y="2993569"/>
              <a:chExt cx="530409" cy="530409"/>
            </a:xfrm>
          </p:grpSpPr>
          <p:pic>
            <p:nvPicPr>
              <p:cNvPr id="11" name="Bild 10" descr="Screen Shot 2015-12-09 at 22.22.0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71" y="3059257"/>
                <a:ext cx="412406" cy="373129"/>
              </a:xfrm>
              <a:prstGeom prst="rect">
                <a:avLst/>
              </a:prstGeom>
            </p:spPr>
          </p:pic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830645" y="2993569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ihandform 44"/>
            <p:cNvSpPr/>
            <p:nvPr/>
          </p:nvSpPr>
          <p:spPr>
            <a:xfrm>
              <a:off x="7892518" y="2780768"/>
              <a:ext cx="507188" cy="113720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377347 w 592389"/>
                <a:gd name="connsiteY0" fmla="*/ 1137207 h 1137207"/>
                <a:gd name="connsiteX1" fmla="*/ 574149 w 592389"/>
                <a:gd name="connsiteY1" fmla="*/ 468315 h 1137207"/>
                <a:gd name="connsiteX2" fmla="*/ 0 w 592389"/>
                <a:gd name="connsiteY2" fmla="*/ 0 h 1137207"/>
                <a:gd name="connsiteX0" fmla="*/ 377347 w 507188"/>
                <a:gd name="connsiteY0" fmla="*/ 1137207 h 1137207"/>
                <a:gd name="connsiteX1" fmla="*/ 468314 w 507188"/>
                <a:gd name="connsiteY1" fmla="*/ 488158 h 1137207"/>
                <a:gd name="connsiteX2" fmla="*/ 0 w 507188"/>
                <a:gd name="connsiteY2" fmla="*/ 0 h 11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188" h="1137207">
                  <a:moveTo>
                    <a:pt x="377347" y="1137207"/>
                  </a:moveTo>
                  <a:cubicBezTo>
                    <a:pt x="528982" y="930614"/>
                    <a:pt x="531205" y="677693"/>
                    <a:pt x="468314" y="488158"/>
                  </a:cubicBezTo>
                  <a:cubicBezTo>
                    <a:pt x="405423" y="298623"/>
                    <a:pt x="0" y="0"/>
                    <a:pt x="0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6514201" y="2863883"/>
            <a:ext cx="1292561" cy="693837"/>
            <a:chOff x="6376266" y="2779993"/>
            <a:chExt cx="1292561" cy="693837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6376266" y="2943421"/>
              <a:ext cx="530409" cy="530409"/>
              <a:chOff x="5840757" y="2886689"/>
              <a:chExt cx="530409" cy="530409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5840757" y="2886689"/>
                <a:ext cx="530409" cy="530409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Bild 9" descr="Screen Shot 2015-12-09 at 22.22.42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41" y="2986955"/>
                <a:ext cx="362280" cy="337427"/>
              </a:xfrm>
              <a:prstGeom prst="rect">
                <a:avLst/>
              </a:prstGeom>
            </p:spPr>
          </p:pic>
        </p:grpSp>
        <p:sp>
          <p:nvSpPr>
            <p:cNvPr id="46" name="Freihandform 45"/>
            <p:cNvSpPr/>
            <p:nvPr/>
          </p:nvSpPr>
          <p:spPr>
            <a:xfrm>
              <a:off x="6866509" y="2779993"/>
              <a:ext cx="802318" cy="26918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0 w 769244"/>
                <a:gd name="connsiteY0" fmla="*/ 335331 h 335331"/>
                <a:gd name="connsiteX1" fmla="*/ 446265 w 769244"/>
                <a:gd name="connsiteY1" fmla="*/ 67094 h 335331"/>
                <a:gd name="connsiteX2" fmla="*/ 769244 w 769244"/>
                <a:gd name="connsiteY2" fmla="*/ 0 h 335331"/>
                <a:gd name="connsiteX0" fmla="*/ 0 w 769244"/>
                <a:gd name="connsiteY0" fmla="*/ 335331 h 335331"/>
                <a:gd name="connsiteX1" fmla="*/ 320586 w 769244"/>
                <a:gd name="connsiteY1" fmla="*/ 106780 h 335331"/>
                <a:gd name="connsiteX2" fmla="*/ 769244 w 769244"/>
                <a:gd name="connsiteY2" fmla="*/ 0 h 335331"/>
                <a:gd name="connsiteX0" fmla="*/ 0 w 656794"/>
                <a:gd name="connsiteY0" fmla="*/ 302259 h 302259"/>
                <a:gd name="connsiteX1" fmla="*/ 208136 w 656794"/>
                <a:gd name="connsiteY1" fmla="*/ 106780 h 302259"/>
                <a:gd name="connsiteX2" fmla="*/ 656794 w 656794"/>
                <a:gd name="connsiteY2" fmla="*/ 0 h 302259"/>
                <a:gd name="connsiteX0" fmla="*/ 0 w 802318"/>
                <a:gd name="connsiteY0" fmla="*/ 269187 h 269187"/>
                <a:gd name="connsiteX1" fmla="*/ 353660 w 802318"/>
                <a:gd name="connsiteY1" fmla="*/ 106780 h 269187"/>
                <a:gd name="connsiteX2" fmla="*/ 802318 w 802318"/>
                <a:gd name="connsiteY2" fmla="*/ 0 h 269187"/>
                <a:gd name="connsiteX0" fmla="*/ 0 w 802318"/>
                <a:gd name="connsiteY0" fmla="*/ 269187 h 269187"/>
                <a:gd name="connsiteX1" fmla="*/ 347045 w 802318"/>
                <a:gd name="connsiteY1" fmla="*/ 86937 h 269187"/>
                <a:gd name="connsiteX2" fmla="*/ 802318 w 802318"/>
                <a:gd name="connsiteY2" fmla="*/ 0 h 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2318" h="269187">
                  <a:moveTo>
                    <a:pt x="0" y="269187"/>
                  </a:moveTo>
                  <a:cubicBezTo>
                    <a:pt x="301314" y="85273"/>
                    <a:pt x="213325" y="131801"/>
                    <a:pt x="347045" y="86937"/>
                  </a:cubicBezTo>
                  <a:cubicBezTo>
                    <a:pt x="480765" y="42073"/>
                    <a:pt x="802318" y="0"/>
                    <a:pt x="80231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9" name="Gruppierung 48"/>
          <p:cNvGrpSpPr/>
          <p:nvPr/>
        </p:nvGrpSpPr>
        <p:grpSpPr>
          <a:xfrm>
            <a:off x="7280830" y="2897153"/>
            <a:ext cx="649958" cy="894415"/>
            <a:chOff x="7269385" y="2842621"/>
            <a:chExt cx="649958" cy="894415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7269385" y="3206627"/>
              <a:ext cx="530409" cy="530409"/>
              <a:chOff x="8033172" y="3743525"/>
              <a:chExt cx="530409" cy="530409"/>
            </a:xfrm>
          </p:grpSpPr>
          <p:pic>
            <p:nvPicPr>
              <p:cNvPr id="12" name="Bild 11" descr="Screen Shot 2015-12-09 at 22.21.38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4446" y="3855355"/>
                <a:ext cx="362557" cy="3251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8033172" y="3743525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ihandform 46"/>
            <p:cNvSpPr/>
            <p:nvPr/>
          </p:nvSpPr>
          <p:spPr>
            <a:xfrm>
              <a:off x="7759555" y="2842621"/>
              <a:ext cx="159788" cy="474995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267490 w 489994"/>
                <a:gd name="connsiteY0" fmla="*/ 498047 h 498047"/>
                <a:gd name="connsiteX1" fmla="*/ 1648 w 489994"/>
                <a:gd name="connsiteY1" fmla="*/ 166310 h 498047"/>
                <a:gd name="connsiteX2" fmla="*/ 489994 w 48999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3001"/>
                <a:gd name="connsiteY0" fmla="*/ 498047 h 498047"/>
                <a:gd name="connsiteX1" fmla="*/ 192266 w 223001"/>
                <a:gd name="connsiteY1" fmla="*/ 243417 h 498047"/>
                <a:gd name="connsiteX2" fmla="*/ 222504 w 223001"/>
                <a:gd name="connsiteY2" fmla="*/ 0 h 498047"/>
                <a:gd name="connsiteX0" fmla="*/ 0 w 198405"/>
                <a:gd name="connsiteY0" fmla="*/ 620511 h 620511"/>
                <a:gd name="connsiteX1" fmla="*/ 192266 w 198405"/>
                <a:gd name="connsiteY1" fmla="*/ 365881 h 620511"/>
                <a:gd name="connsiteX2" fmla="*/ 154468 w 198405"/>
                <a:gd name="connsiteY2" fmla="*/ 0 h 620511"/>
                <a:gd name="connsiteX0" fmla="*/ 0 w 163727"/>
                <a:gd name="connsiteY0" fmla="*/ 620511 h 620511"/>
                <a:gd name="connsiteX1" fmla="*/ 151445 w 163727"/>
                <a:gd name="connsiteY1" fmla="*/ 356810 h 620511"/>
                <a:gd name="connsiteX2" fmla="*/ 154468 w 163727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59788"/>
                <a:gd name="connsiteY0" fmla="*/ 474995 h 474995"/>
                <a:gd name="connsiteX1" fmla="*/ 151445 w 159788"/>
                <a:gd name="connsiteY1" fmla="*/ 211294 h 474995"/>
                <a:gd name="connsiteX2" fmla="*/ 141238 w 159788"/>
                <a:gd name="connsiteY2" fmla="*/ 0 h 4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88" h="474995">
                  <a:moveTo>
                    <a:pt x="0" y="474995"/>
                  </a:moveTo>
                  <a:cubicBezTo>
                    <a:pt x="124420" y="368189"/>
                    <a:pt x="127905" y="290460"/>
                    <a:pt x="151445" y="211294"/>
                  </a:cubicBezTo>
                  <a:cubicBezTo>
                    <a:pt x="174985" y="132128"/>
                    <a:pt x="141238" y="0"/>
                    <a:pt x="14123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sp>
        <p:nvSpPr>
          <p:cNvPr id="52" name="Rechteck 51"/>
          <p:cNvSpPr/>
          <p:nvPr/>
        </p:nvSpPr>
        <p:spPr>
          <a:xfrm flipV="1">
            <a:off x="575623" y="664496"/>
            <a:ext cx="8111015" cy="650508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53" name="Rechteck 52"/>
          <p:cNvSpPr/>
          <p:nvPr/>
        </p:nvSpPr>
        <p:spPr>
          <a:xfrm flipV="1">
            <a:off x="423223" y="1645835"/>
            <a:ext cx="8111015" cy="981978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51" name="Geschweifte Klammer links 50"/>
          <p:cNvSpPr/>
          <p:nvPr/>
        </p:nvSpPr>
        <p:spPr>
          <a:xfrm rot="16200000">
            <a:off x="7823243" y="2306640"/>
            <a:ext cx="166209" cy="849863"/>
          </a:xfrm>
          <a:prstGeom prst="leftBrac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2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6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52" grpId="0" animBg="1"/>
      <p:bldP spid="53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79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layedBig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214" y="297764"/>
            <a:ext cx="7792417" cy="1849347"/>
          </a:xfrm>
          <a:prstGeom prst="rect">
            <a:avLst/>
          </a:prstGeom>
        </p:spPr>
      </p:pic>
      <p:pic>
        <p:nvPicPr>
          <p:cNvPr id="2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726"/>
          <a:stretch/>
        </p:blipFill>
        <p:spPr>
          <a:xfrm>
            <a:off x="620945" y="149602"/>
            <a:ext cx="7917758" cy="2147824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1658550" y="2515605"/>
            <a:ext cx="5966448" cy="2286001"/>
            <a:chOff x="1658550" y="2515605"/>
            <a:chExt cx="5966448" cy="2286001"/>
          </a:xfrm>
        </p:grpSpPr>
        <p:grpSp>
          <p:nvGrpSpPr>
            <p:cNvPr id="32" name="Gruppierung 31"/>
            <p:cNvGrpSpPr/>
            <p:nvPr/>
          </p:nvGrpSpPr>
          <p:grpSpPr>
            <a:xfrm>
              <a:off x="6361293" y="2515605"/>
              <a:ext cx="1263705" cy="2286001"/>
              <a:chOff x="6361293" y="2515605"/>
              <a:chExt cx="1263705" cy="2286001"/>
            </a:xfrm>
          </p:grpSpPr>
          <p:pic>
            <p:nvPicPr>
              <p:cNvPr id="16" name="Bild 15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345" y="2888008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7" name="Bild 16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119" y="3827939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9" name="Bild 18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1293" y="2515605"/>
                <a:ext cx="555653" cy="973667"/>
              </a:xfrm>
              <a:prstGeom prst="rect">
                <a:avLst/>
              </a:prstGeom>
            </p:spPr>
          </p:pic>
        </p:grpSp>
        <p:pic>
          <p:nvPicPr>
            <p:cNvPr id="10" name="Bild 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17" y="3120460"/>
              <a:ext cx="555653" cy="973667"/>
            </a:xfrm>
            <a:prstGeom prst="rect">
              <a:avLst/>
            </a:prstGeom>
          </p:spPr>
        </p:pic>
        <p:pic>
          <p:nvPicPr>
            <p:cNvPr id="13" name="Bild 1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550" y="2818792"/>
              <a:ext cx="555653" cy="973667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/>
        </p:nvGrpSpPr>
        <p:grpSpPr>
          <a:xfrm>
            <a:off x="1229897" y="2476499"/>
            <a:ext cx="6744277" cy="2313890"/>
            <a:chOff x="1229897" y="2476499"/>
            <a:chExt cx="6744277" cy="2313890"/>
          </a:xfrm>
        </p:grpSpPr>
        <p:pic>
          <p:nvPicPr>
            <p:cNvPr id="9" name="Bild 8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2476499"/>
              <a:ext cx="555653" cy="973667"/>
            </a:xfrm>
            <a:prstGeom prst="rect">
              <a:avLst/>
            </a:prstGeom>
          </p:spPr>
        </p:pic>
        <p:pic>
          <p:nvPicPr>
            <p:cNvPr id="11" name="Bild 1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3607294"/>
              <a:ext cx="555653" cy="973667"/>
            </a:xfrm>
            <a:prstGeom prst="rect">
              <a:avLst/>
            </a:prstGeom>
          </p:spPr>
        </p:pic>
        <p:pic>
          <p:nvPicPr>
            <p:cNvPr id="12" name="Bild 1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3560728"/>
              <a:ext cx="555653" cy="973667"/>
            </a:xfrm>
            <a:prstGeom prst="rect">
              <a:avLst/>
            </a:prstGeom>
          </p:spPr>
        </p:pic>
        <p:pic>
          <p:nvPicPr>
            <p:cNvPr id="18" name="Bild 17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66" y="3444319"/>
              <a:ext cx="555653" cy="973667"/>
            </a:xfrm>
            <a:prstGeom prst="rect">
              <a:avLst/>
            </a:prstGeom>
          </p:spPr>
        </p:pic>
        <p:pic>
          <p:nvPicPr>
            <p:cNvPr id="20" name="Bild 1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2699626"/>
              <a:ext cx="555653" cy="973667"/>
            </a:xfrm>
            <a:prstGeom prst="rect">
              <a:avLst/>
            </a:prstGeom>
          </p:spPr>
        </p:pic>
        <p:pic>
          <p:nvPicPr>
            <p:cNvPr id="22" name="Bild 2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3816722"/>
              <a:ext cx="555653" cy="973667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/>
        </p:nvGrpSpPr>
        <p:grpSpPr>
          <a:xfrm>
            <a:off x="112630" y="2286842"/>
            <a:ext cx="8598662" cy="2514764"/>
            <a:chOff x="112630" y="2286842"/>
            <a:chExt cx="8598662" cy="2514764"/>
          </a:xfrm>
        </p:grpSpPr>
        <p:pic>
          <p:nvPicPr>
            <p:cNvPr id="14" name="Bild 1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2587061"/>
              <a:ext cx="555653" cy="973667"/>
            </a:xfrm>
            <a:prstGeom prst="rect">
              <a:avLst/>
            </a:prstGeom>
          </p:spPr>
        </p:pic>
        <p:pic>
          <p:nvPicPr>
            <p:cNvPr id="15" name="Bild 14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0" y="3827939"/>
              <a:ext cx="555653" cy="973667"/>
            </a:xfrm>
            <a:prstGeom prst="rect">
              <a:avLst/>
            </a:prstGeom>
          </p:spPr>
        </p:pic>
        <p:pic>
          <p:nvPicPr>
            <p:cNvPr id="21" name="Bild 2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855" y="2286842"/>
              <a:ext cx="555653" cy="973667"/>
            </a:xfrm>
            <a:prstGeom prst="rect">
              <a:avLst/>
            </a:prstGeom>
          </p:spPr>
        </p:pic>
        <p:pic>
          <p:nvPicPr>
            <p:cNvPr id="23" name="Bild 2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417" y="2843055"/>
              <a:ext cx="555653" cy="973667"/>
            </a:xfrm>
            <a:prstGeom prst="rect">
              <a:avLst/>
            </a:prstGeom>
          </p:spPr>
        </p:pic>
        <p:pic>
          <p:nvPicPr>
            <p:cNvPr id="24" name="Bild 2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38" y="2926724"/>
              <a:ext cx="555653" cy="973667"/>
            </a:xfrm>
            <a:prstGeom prst="rect">
              <a:avLst/>
            </a:prstGeom>
          </p:spPr>
        </p:pic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112630" y="3197958"/>
              <a:ext cx="1084392" cy="909656"/>
              <a:chOff x="-384747" y="3184471"/>
              <a:chExt cx="1882919" cy="1579511"/>
            </a:xfrm>
          </p:grpSpPr>
          <p:pic>
            <p:nvPicPr>
              <p:cNvPr id="27" name="Bild 26" descr="Bildschirmfoto 2015-12-05 um 12.56.48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89" b="96893" l="2251" r="99408">
                            <a14:foregroundMark x1="77073" y1="38559" x2="77073" y2="38559"/>
                            <a14:foregroundMark x1="68483" y1="38771" x2="68483" y2="38771"/>
                            <a14:foregroundMark x1="55332" y1="65960" x2="55332" y2="65960"/>
                            <a14:foregroundMark x1="48460" y1="65960" x2="48460" y2="65960"/>
                            <a14:foregroundMark x1="43898" y1="82274" x2="43898" y2="82274"/>
                            <a14:foregroundMark x1="59893" y1="80367" x2="59893" y2="80367"/>
                            <a14:backgroundMark x1="40758" y1="21186" x2="40758" y2="21186"/>
                            <a14:backgroundMark x1="45853" y1="38559" x2="35664" y2="49223"/>
                            <a14:backgroundMark x1="46386" y1="31003" x2="15284" y2="12359"/>
                            <a14:backgroundMark x1="41825" y1="10946" x2="9360" y2="22599"/>
                            <a14:backgroundMark x1="34064" y1="49859" x2="5332" y2="85381"/>
                            <a14:backgroundMark x1="36552" y1="52331" x2="30746" y2="88559"/>
                            <a14:backgroundMark x1="38329" y1="83545" x2="25118" y2="84393"/>
                            <a14:backgroundMark x1="38803" y1="81427" x2="38507" y2="86441"/>
                            <a14:backgroundMark x1="41647" y1="46257" x2="38685" y2="49859"/>
                            <a14:backgroundMark x1="51303" y1="78531" x2="51303" y2="78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4747" y="3184471"/>
                <a:ext cx="1882919" cy="1579511"/>
              </a:xfrm>
              <a:prstGeom prst="rect">
                <a:avLst/>
              </a:prstGeom>
            </p:spPr>
          </p:pic>
          <p:grpSp>
            <p:nvGrpSpPr>
              <p:cNvPr id="28" name="Gruppierung 27"/>
              <p:cNvGrpSpPr/>
              <p:nvPr/>
            </p:nvGrpSpPr>
            <p:grpSpPr>
              <a:xfrm>
                <a:off x="522061" y="3856655"/>
                <a:ext cx="564182" cy="476598"/>
                <a:chOff x="522061" y="3856655"/>
                <a:chExt cx="564182" cy="476598"/>
              </a:xfrm>
            </p:grpSpPr>
            <p:pic>
              <p:nvPicPr>
                <p:cNvPr id="30" name="Bild 29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901035" y="3856655"/>
                  <a:ext cx="185208" cy="95250"/>
                </a:xfrm>
                <a:prstGeom prst="rect">
                  <a:avLst/>
                </a:prstGeom>
              </p:spPr>
            </p:pic>
            <p:pic>
              <p:nvPicPr>
                <p:cNvPr id="31" name="Bild 30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522061" y="4259195"/>
                  <a:ext cx="144000" cy="740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Bild 33" descr="Bildschirmfoto 2015-12-05 um 12.58.08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8145626" y="3725178"/>
              <a:ext cx="565666" cy="905980"/>
            </a:xfrm>
            <a:prstGeom prst="rect">
              <a:avLst/>
            </a:prstGeom>
          </p:spPr>
        </p:pic>
      </p:grpSp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8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8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68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grpSp>
        <p:nvGrpSpPr>
          <p:cNvPr id="17" name="Gruppierung 16"/>
          <p:cNvGrpSpPr>
            <a:grpSpLocks noChangeAspect="1"/>
          </p:cNvGrpSpPr>
          <p:nvPr/>
        </p:nvGrpSpPr>
        <p:grpSpPr>
          <a:xfrm>
            <a:off x="7038541" y="3246136"/>
            <a:ext cx="359997" cy="359997"/>
            <a:chOff x="6945852" y="3169366"/>
            <a:chExt cx="530409" cy="530409"/>
          </a:xfrm>
        </p:grpSpPr>
        <p:pic>
          <p:nvPicPr>
            <p:cNvPr id="16" name="Bild 15" descr="Screen Shot 2015-12-10 at 00.33.0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126" y="3282301"/>
              <a:ext cx="351020" cy="322080"/>
            </a:xfrm>
            <a:prstGeom prst="rect">
              <a:avLst/>
            </a:prstGeom>
          </p:spPr>
        </p:pic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945852" y="3169366"/>
              <a:ext cx="530409" cy="53040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6415443" y="2638957"/>
            <a:ext cx="675818" cy="659899"/>
            <a:chOff x="6415443" y="2638957"/>
            <a:chExt cx="675818" cy="659899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6415443" y="2638957"/>
              <a:ext cx="530409" cy="530409"/>
              <a:chOff x="6774301" y="2731128"/>
              <a:chExt cx="530409" cy="530409"/>
            </a:xfrm>
          </p:grpSpPr>
          <p:pic>
            <p:nvPicPr>
              <p:cNvPr id="10" name="Bild 9" descr="Screen Shot 2015-12-10 at 00.29.02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0715" y="2816557"/>
                <a:ext cx="424380" cy="370039"/>
              </a:xfrm>
              <a:prstGeom prst="rect">
                <a:avLst/>
              </a:prstGeom>
            </p:spPr>
          </p:pic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774301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Gerade Verbindung 18"/>
            <p:cNvCxnSpPr>
              <a:stCxn id="33" idx="5"/>
              <a:endCxn id="44" idx="1"/>
            </p:cNvCxnSpPr>
            <p:nvPr/>
          </p:nvCxnSpPr>
          <p:spPr>
            <a:xfrm>
              <a:off x="6868175" y="3091689"/>
              <a:ext cx="223086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ung 27"/>
          <p:cNvGrpSpPr/>
          <p:nvPr/>
        </p:nvGrpSpPr>
        <p:grpSpPr>
          <a:xfrm>
            <a:off x="6415443" y="3553413"/>
            <a:ext cx="675818" cy="664391"/>
            <a:chOff x="6415443" y="3553413"/>
            <a:chExt cx="675818" cy="664391"/>
          </a:xfrm>
        </p:grpSpPr>
        <p:grpSp>
          <p:nvGrpSpPr>
            <p:cNvPr id="11" name="Gruppierung 10"/>
            <p:cNvGrpSpPr/>
            <p:nvPr/>
          </p:nvGrpSpPr>
          <p:grpSpPr>
            <a:xfrm>
              <a:off x="6415443" y="3687395"/>
              <a:ext cx="530409" cy="530409"/>
              <a:chOff x="5961844" y="2731128"/>
              <a:chExt cx="530409" cy="530409"/>
            </a:xfrm>
          </p:grpSpPr>
          <p:pic>
            <p:nvPicPr>
              <p:cNvPr id="8" name="Bild 7" descr="Screen Shot 2015-12-10 at 00.29.32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791" y="2816557"/>
                <a:ext cx="279550" cy="377537"/>
              </a:xfrm>
              <a:prstGeom prst="rect">
                <a:avLst/>
              </a:prstGeom>
            </p:spPr>
          </p:pic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5961844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Gerade Verbindung 57"/>
            <p:cNvCxnSpPr>
              <a:stCxn id="44" idx="3"/>
              <a:endCxn id="29" idx="7"/>
            </p:cNvCxnSpPr>
            <p:nvPr/>
          </p:nvCxnSpPr>
          <p:spPr>
            <a:xfrm flipH="1">
              <a:off x="6868175" y="3553413"/>
              <a:ext cx="223086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7345818" y="2638957"/>
            <a:ext cx="660852" cy="659899"/>
            <a:chOff x="7345818" y="2638957"/>
            <a:chExt cx="660852" cy="659899"/>
          </a:xfrm>
        </p:grpSpPr>
        <p:grpSp>
          <p:nvGrpSpPr>
            <p:cNvPr id="15" name="Gruppierung 14"/>
            <p:cNvGrpSpPr/>
            <p:nvPr/>
          </p:nvGrpSpPr>
          <p:grpSpPr>
            <a:xfrm>
              <a:off x="7476261" y="2638957"/>
              <a:ext cx="530409" cy="530409"/>
              <a:chOff x="7499047" y="2703752"/>
              <a:chExt cx="530409" cy="530409"/>
            </a:xfrm>
          </p:grpSpPr>
          <p:pic>
            <p:nvPicPr>
              <p:cNvPr id="7" name="Bild 6" descr="Screen Shot 2015-12-10 at 00.29.18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183" y="2768452"/>
                <a:ext cx="469410" cy="429671"/>
              </a:xfrm>
              <a:prstGeom prst="rect">
                <a:avLst/>
              </a:prstGeom>
            </p:spPr>
          </p:pic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7499047" y="270375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Gerade Verbindung 63"/>
            <p:cNvCxnSpPr>
              <a:stCxn id="44" idx="7"/>
              <a:endCxn id="36" idx="3"/>
            </p:cNvCxnSpPr>
            <p:nvPr/>
          </p:nvCxnSpPr>
          <p:spPr>
            <a:xfrm flipV="1">
              <a:off x="7345818" y="3091689"/>
              <a:ext cx="208120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7345818" y="3553413"/>
            <a:ext cx="660852" cy="664391"/>
            <a:chOff x="7345818" y="3553413"/>
            <a:chExt cx="660852" cy="664391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476261" y="3687395"/>
              <a:ext cx="530409" cy="530409"/>
              <a:chOff x="7131148" y="3645002"/>
              <a:chExt cx="530409" cy="530409"/>
            </a:xfrm>
          </p:grpSpPr>
          <p:pic>
            <p:nvPicPr>
              <p:cNvPr id="9" name="Bild 8" descr="Screen Shot 2015-12-10 at 00.29.57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9001" y="3758189"/>
                <a:ext cx="404072" cy="327106"/>
              </a:xfrm>
              <a:prstGeom prst="rect">
                <a:avLst/>
              </a:prstGeom>
            </p:spPr>
          </p:pic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7131148" y="364500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Gerade Verbindung 64"/>
            <p:cNvCxnSpPr>
              <a:stCxn id="40" idx="1"/>
              <a:endCxn id="44" idx="5"/>
            </p:cNvCxnSpPr>
            <p:nvPr/>
          </p:nvCxnSpPr>
          <p:spPr>
            <a:xfrm flipH="1" flipV="1">
              <a:off x="7345818" y="3553413"/>
              <a:ext cx="208120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6415443" y="2638957"/>
            <a:ext cx="1591227" cy="1578847"/>
            <a:chOff x="6415443" y="2638957"/>
            <a:chExt cx="1591227" cy="1578847"/>
          </a:xfrm>
        </p:grpSpPr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7038541" y="3246136"/>
              <a:ext cx="359997" cy="359997"/>
              <a:chOff x="6945852" y="3169366"/>
              <a:chExt cx="530409" cy="530409"/>
            </a:xfrm>
          </p:grpSpPr>
          <p:pic>
            <p:nvPicPr>
              <p:cNvPr id="29" name="Bild 28" descr="Screen Shot 2015-12-10 at 00.33.03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9126" y="3282301"/>
                <a:ext cx="351020" cy="3220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945852" y="3169366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uppierung 38"/>
            <p:cNvGrpSpPr/>
            <p:nvPr/>
          </p:nvGrpSpPr>
          <p:grpSpPr>
            <a:xfrm>
              <a:off x="6415443" y="2638957"/>
              <a:ext cx="675818" cy="659899"/>
              <a:chOff x="6415443" y="2638957"/>
              <a:chExt cx="675818" cy="659899"/>
            </a:xfrm>
          </p:grpSpPr>
          <p:grpSp>
            <p:nvGrpSpPr>
              <p:cNvPr id="40" name="Gruppierung 39"/>
              <p:cNvGrpSpPr/>
              <p:nvPr/>
            </p:nvGrpSpPr>
            <p:grpSpPr>
              <a:xfrm>
                <a:off x="6415443" y="2638957"/>
                <a:ext cx="530409" cy="530409"/>
                <a:chOff x="6774301" y="2731128"/>
                <a:chExt cx="530409" cy="530409"/>
              </a:xfrm>
            </p:grpSpPr>
            <p:pic>
              <p:nvPicPr>
                <p:cNvPr id="42" name="Bild 41" descr="Screen Shot 2015-12-10 at 00.29.02.png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0715" y="2816557"/>
                  <a:ext cx="424380" cy="370039"/>
                </a:xfrm>
                <a:prstGeom prst="rect">
                  <a:avLst/>
                </a:prstGeom>
              </p:spPr>
            </p:pic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6774301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Gerade Verbindung 40"/>
              <p:cNvCxnSpPr>
                <a:stCxn id="43" idx="5"/>
                <a:endCxn id="38" idx="1"/>
              </p:cNvCxnSpPr>
              <p:nvPr/>
            </p:nvCxnSpPr>
            <p:spPr>
              <a:xfrm>
                <a:off x="6868175" y="3091689"/>
                <a:ext cx="223086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ung 43"/>
            <p:cNvGrpSpPr/>
            <p:nvPr/>
          </p:nvGrpSpPr>
          <p:grpSpPr>
            <a:xfrm>
              <a:off x="6415443" y="3553413"/>
              <a:ext cx="675818" cy="664391"/>
              <a:chOff x="6415443" y="3553413"/>
              <a:chExt cx="675818" cy="664391"/>
            </a:xfrm>
          </p:grpSpPr>
          <p:grpSp>
            <p:nvGrpSpPr>
              <p:cNvPr id="45" name="Gruppierung 44"/>
              <p:cNvGrpSpPr/>
              <p:nvPr/>
            </p:nvGrpSpPr>
            <p:grpSpPr>
              <a:xfrm>
                <a:off x="6415443" y="3687395"/>
                <a:ext cx="530409" cy="530409"/>
                <a:chOff x="5961844" y="2731128"/>
                <a:chExt cx="530409" cy="530409"/>
              </a:xfrm>
            </p:grpSpPr>
            <p:pic>
              <p:nvPicPr>
                <p:cNvPr id="47" name="Bild 46" descr="Screen Shot 2015-12-10 at 00.29.32.png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5791" y="2816557"/>
                  <a:ext cx="279550" cy="377537"/>
                </a:xfrm>
                <a:prstGeom prst="rect">
                  <a:avLst/>
                </a:prstGeom>
              </p:spPr>
            </p:pic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5961844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Gerade Verbindung 45"/>
              <p:cNvCxnSpPr>
                <a:stCxn id="38" idx="3"/>
                <a:endCxn id="48" idx="7"/>
              </p:cNvCxnSpPr>
              <p:nvPr/>
            </p:nvCxnSpPr>
            <p:spPr>
              <a:xfrm flipH="1">
                <a:off x="6868175" y="3553413"/>
                <a:ext cx="223086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ung 48"/>
            <p:cNvGrpSpPr/>
            <p:nvPr/>
          </p:nvGrpSpPr>
          <p:grpSpPr>
            <a:xfrm>
              <a:off x="7345818" y="2638957"/>
              <a:ext cx="660852" cy="659899"/>
              <a:chOff x="7345818" y="2638957"/>
              <a:chExt cx="660852" cy="659899"/>
            </a:xfrm>
          </p:grpSpPr>
          <p:grpSp>
            <p:nvGrpSpPr>
              <p:cNvPr id="50" name="Gruppierung 49"/>
              <p:cNvGrpSpPr/>
              <p:nvPr/>
            </p:nvGrpSpPr>
            <p:grpSpPr>
              <a:xfrm>
                <a:off x="7476261" y="2638957"/>
                <a:ext cx="530409" cy="530409"/>
                <a:chOff x="7499047" y="2703752"/>
                <a:chExt cx="530409" cy="530409"/>
              </a:xfrm>
            </p:grpSpPr>
            <p:pic>
              <p:nvPicPr>
                <p:cNvPr id="52" name="Bild 51" descr="Screen Shot 2015-12-10 at 00.29.18.png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183" y="2768452"/>
                  <a:ext cx="469410" cy="429671"/>
                </a:xfrm>
                <a:prstGeom prst="rect">
                  <a:avLst/>
                </a:prstGeom>
              </p:spPr>
            </p:pic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>
                  <a:off x="7499047" y="270375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" name="Gerade Verbindung 50"/>
              <p:cNvCxnSpPr>
                <a:stCxn id="38" idx="7"/>
                <a:endCxn id="53" idx="3"/>
              </p:cNvCxnSpPr>
              <p:nvPr/>
            </p:nvCxnSpPr>
            <p:spPr>
              <a:xfrm flipV="1">
                <a:off x="7345818" y="3091689"/>
                <a:ext cx="208120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ung 53"/>
            <p:cNvGrpSpPr/>
            <p:nvPr/>
          </p:nvGrpSpPr>
          <p:grpSpPr>
            <a:xfrm>
              <a:off x="7345818" y="3553413"/>
              <a:ext cx="660852" cy="664391"/>
              <a:chOff x="7345818" y="3553413"/>
              <a:chExt cx="660852" cy="664391"/>
            </a:xfrm>
          </p:grpSpPr>
          <p:grpSp>
            <p:nvGrpSpPr>
              <p:cNvPr id="55" name="Gruppierung 54"/>
              <p:cNvGrpSpPr/>
              <p:nvPr/>
            </p:nvGrpSpPr>
            <p:grpSpPr>
              <a:xfrm>
                <a:off x="7476261" y="3687395"/>
                <a:ext cx="530409" cy="530409"/>
                <a:chOff x="7131148" y="3645002"/>
                <a:chExt cx="530409" cy="530409"/>
              </a:xfrm>
            </p:grpSpPr>
            <p:pic>
              <p:nvPicPr>
                <p:cNvPr id="57" name="Bild 56" descr="Screen Shot 2015-12-10 at 00.29.57.png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219001" y="3758189"/>
                  <a:ext cx="404072" cy="327106"/>
                </a:xfrm>
                <a:prstGeom prst="rect">
                  <a:avLst/>
                </a:prstGeom>
              </p:spPr>
            </p:pic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>
                  <a:off x="7131148" y="364500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Gerade Verbindung 55"/>
              <p:cNvCxnSpPr>
                <a:stCxn id="58" idx="1"/>
                <a:endCxn id="38" idx="5"/>
              </p:cNvCxnSpPr>
              <p:nvPr/>
            </p:nvCxnSpPr>
            <p:spPr>
              <a:xfrm flipH="1" flipV="1">
                <a:off x="7345818" y="3553413"/>
                <a:ext cx="208120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6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NewAirportAnimationTablea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b="1106"/>
          <a:stretch/>
        </p:blipFill>
        <p:spPr>
          <a:xfrm>
            <a:off x="372754" y="786516"/>
            <a:ext cx="8157407" cy="40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xmlns:p14="http://schemas.microsoft.com/office/powerpoint/2010/main" spd="med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494677"/>
            <a:ext cx="266931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Delays and Snow </a:t>
            </a:r>
          </a:p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Depth (in </a:t>
            </a:r>
            <a:r>
              <a:rPr lang="en-US" sz="1400" b="1" dirty="0">
                <a:latin typeface="American Typewriter"/>
                <a:cs typeface="American Typewriter"/>
              </a:rPr>
              <a:t>I</a:t>
            </a:r>
            <a:r>
              <a:rPr lang="en-US" sz="1400" b="1" dirty="0" smtClean="0">
                <a:latin typeface="American Typewriter"/>
                <a:cs typeface="American Typewriter"/>
              </a:rPr>
              <a:t>nches)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59" y="654580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95" y="654580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Bild 3" descr="Screen Shot 2015-12-09 at 22.01.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45" y="1132785"/>
            <a:ext cx="5688137" cy="378256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Flight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870970" y="1111619"/>
            <a:ext cx="5366312" cy="3331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/>
          <p:cNvSpPr txBox="1"/>
          <p:nvPr/>
        </p:nvSpPr>
        <p:spPr>
          <a:xfrm>
            <a:off x="3828239" y="4690267"/>
            <a:ext cx="15097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Time of Day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824508" y="708268"/>
            <a:ext cx="34302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Avg. Delays per Time of Day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</Words>
  <Application>Microsoft Macintosh PowerPoint</Application>
  <PresentationFormat>Bildschirmpräsentation (16:9)</PresentationFormat>
  <Paragraphs>40</Paragraphs>
  <Slides>12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105</cp:revision>
  <dcterms:created xsi:type="dcterms:W3CDTF">2015-12-05T16:09:07Z</dcterms:created>
  <dcterms:modified xsi:type="dcterms:W3CDTF">2015-12-10T23:29:08Z</dcterms:modified>
</cp:coreProperties>
</file>